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E5DB1B"/>
    <a:srgbClr val="E4E41C"/>
    <a:srgbClr val="FFFF00"/>
    <a:srgbClr val="66FF33"/>
    <a:srgbClr val="FF0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00CE6-EE72-48AB-8E58-A6ED494B2C5C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7C43B-95D8-4E7F-AC65-A800143E88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5825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48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25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37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256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0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672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8284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65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221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852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63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37426D7-F2E9-4BE0-8990-C538F2A59563}" type="datetimeFigureOut">
              <a:rPr lang="es-ES" smtClean="0"/>
              <a:t>30/09/2019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2D81A33-70F5-410E-87F4-F98C928749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880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0.gi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E3F2F68-065C-47CD-BA5C-A019E4E18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3894" y="6163917"/>
            <a:ext cx="8004208" cy="1388165"/>
          </a:xfrm>
        </p:spPr>
        <p:txBody>
          <a:bodyPr/>
          <a:lstStyle/>
          <a:p>
            <a:pPr algn="l"/>
            <a:r>
              <a:rPr lang="es-ES" dirty="0"/>
              <a:t>Grupo D: Mario Belén, Enrique Sánchez, Sergio cruz y Mireya Funke.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200801-1581-4C4C-8D23-C0B51DEC8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78" y="343073"/>
            <a:ext cx="7731039" cy="605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7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>
            <a:extLst>
              <a:ext uri="{FF2B5EF4-FFF2-40B4-BE49-F238E27FC236}">
                <a16:creationId xmlns:a16="http://schemas.microsoft.com/office/drawing/2014/main" id="{F56AB11C-8A44-47A1-9333-C4AC15F84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5" t="802" r="18961" b="43419"/>
          <a:stretch/>
        </p:blipFill>
        <p:spPr>
          <a:xfrm rot="1542458">
            <a:off x="4906719" y="306298"/>
            <a:ext cx="2160598" cy="14387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94417C-D728-4DDF-8ED0-AA80BD2C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560B3F-F30E-4AC1-A823-E83AF8B21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97" y="1840823"/>
            <a:ext cx="2088501" cy="240631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1B2906-510D-4817-A80C-45E90B6A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02" y="1840823"/>
            <a:ext cx="2088501" cy="24063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1F875B-317A-4D44-B504-5D2DBBB9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10" y="3577380"/>
            <a:ext cx="2088501" cy="24063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EAC4A10-95ED-4A76-9F02-CF439825D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21" y="3577380"/>
            <a:ext cx="2088501" cy="240631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923EDDAE-4D2B-4A0A-B536-7D2D9E6F2441}"/>
              </a:ext>
            </a:extLst>
          </p:cNvPr>
          <p:cNvSpPr/>
          <p:nvPr/>
        </p:nvSpPr>
        <p:spPr>
          <a:xfrm>
            <a:off x="3077973" y="3139779"/>
            <a:ext cx="1024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8429A47-A3D2-4EB8-9FC8-EF7BEEB22E40}"/>
              </a:ext>
            </a:extLst>
          </p:cNvPr>
          <p:cNvSpPr/>
          <p:nvPr/>
        </p:nvSpPr>
        <p:spPr>
          <a:xfrm>
            <a:off x="5583680" y="3785474"/>
            <a:ext cx="1024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E63F57D-E0C1-41A0-B5DD-D796D75379BD}"/>
              </a:ext>
            </a:extLst>
          </p:cNvPr>
          <p:cNvSpPr/>
          <p:nvPr/>
        </p:nvSpPr>
        <p:spPr>
          <a:xfrm>
            <a:off x="8018088" y="3139779"/>
            <a:ext cx="1024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VS</a:t>
            </a:r>
          </a:p>
        </p:txBody>
      </p:sp>
      <p:pic>
        <p:nvPicPr>
          <p:cNvPr id="16" name="Gráfico 13" descr="Flecha: recto">
            <a:extLst>
              <a:ext uri="{FF2B5EF4-FFF2-40B4-BE49-F238E27FC236}">
                <a16:creationId xmlns:a16="http://schemas.microsoft.com/office/drawing/2014/main" id="{0C5EF6FC-3654-452F-A73B-4693D4EFE0E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167285">
            <a:off x="3545166" y="1892283"/>
            <a:ext cx="1257491" cy="689610"/>
          </a:xfrm>
          <a:prstGeom prst="rect">
            <a:avLst/>
          </a:prstGeom>
        </p:spPr>
      </p:pic>
      <p:pic>
        <p:nvPicPr>
          <p:cNvPr id="17" name="Gráfico 13" descr="Flecha: recto">
            <a:extLst>
              <a:ext uri="{FF2B5EF4-FFF2-40B4-BE49-F238E27FC236}">
                <a16:creationId xmlns:a16="http://schemas.microsoft.com/office/drawing/2014/main" id="{6745ECBB-C8E2-43C3-9F91-7AE14D4FF89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05025">
            <a:off x="7384270" y="1838564"/>
            <a:ext cx="1257491" cy="689610"/>
          </a:xfrm>
          <a:prstGeom prst="rect">
            <a:avLst/>
          </a:prstGeom>
        </p:spPr>
      </p:pic>
      <p:pic>
        <p:nvPicPr>
          <p:cNvPr id="18" name="Gráfico 13" descr="Flecha: recto">
            <a:extLst>
              <a:ext uri="{FF2B5EF4-FFF2-40B4-BE49-F238E27FC236}">
                <a16:creationId xmlns:a16="http://schemas.microsoft.com/office/drawing/2014/main" id="{0B9252B3-28A1-4E46-88F2-C06F2875B87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721645">
            <a:off x="6504985" y="2695460"/>
            <a:ext cx="1257491" cy="689610"/>
          </a:xfrm>
          <a:prstGeom prst="rect">
            <a:avLst/>
          </a:prstGeom>
        </p:spPr>
      </p:pic>
      <p:pic>
        <p:nvPicPr>
          <p:cNvPr id="19" name="Gráfico 13" descr="Flecha: recto">
            <a:extLst>
              <a:ext uri="{FF2B5EF4-FFF2-40B4-BE49-F238E27FC236}">
                <a16:creationId xmlns:a16="http://schemas.microsoft.com/office/drawing/2014/main" id="{C9F011A2-3FEC-45BC-B59E-100925F9DE5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012488">
            <a:off x="4500848" y="2730323"/>
            <a:ext cx="1257491" cy="68961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34351A9A-EA4A-4756-ABD6-5CAFBE285CEA}"/>
              </a:ext>
            </a:extLst>
          </p:cNvPr>
          <p:cNvSpPr/>
          <p:nvPr/>
        </p:nvSpPr>
        <p:spPr>
          <a:xfrm>
            <a:off x="1201047" y="4124029"/>
            <a:ext cx="256833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3600" b="1" dirty="0">
                <a:solidFill>
                  <a:srgbClr val="FF01CF"/>
                </a:solidFill>
                <a:effectLst>
                  <a:glow rad="101600">
                    <a:srgbClr val="FF01CF">
                      <a:alpha val="40000"/>
                    </a:srgbClr>
                  </a:glow>
                </a:effectLst>
              </a:rPr>
              <a:t>Player 1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3F03E56-1EBB-4DFF-AED1-59B960620473}"/>
              </a:ext>
            </a:extLst>
          </p:cNvPr>
          <p:cNvSpPr/>
          <p:nvPr/>
        </p:nvSpPr>
        <p:spPr>
          <a:xfrm>
            <a:off x="3336991" y="5732722"/>
            <a:ext cx="257153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3600" b="1" dirty="0">
                <a:ln/>
                <a:solidFill>
                  <a:srgbClr val="66FF33"/>
                </a:solidFill>
                <a:effectLst>
                  <a:glow rad="101600">
                    <a:srgbClr val="66FF33">
                      <a:alpha val="40000"/>
                    </a:srgbClr>
                  </a:glow>
                </a:effectLst>
              </a:rPr>
              <a:t>Player 2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F9BBEC2-F905-43C0-AF7E-68E359F973AA}"/>
              </a:ext>
            </a:extLst>
          </p:cNvPr>
          <p:cNvSpPr/>
          <p:nvPr/>
        </p:nvSpPr>
        <p:spPr>
          <a:xfrm>
            <a:off x="6766507" y="5738179"/>
            <a:ext cx="177163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3600" b="1" cap="none" spc="0" dirty="0">
                <a:ln/>
                <a:solidFill>
                  <a:srgbClr val="FFFF00"/>
                </a:solidFill>
                <a:effectLst/>
              </a:rPr>
              <a:t>Player 3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3CE5E05-2FB7-4E8B-84A8-875B6B819A76}"/>
              </a:ext>
            </a:extLst>
          </p:cNvPr>
          <p:cNvSpPr/>
          <p:nvPr/>
        </p:nvSpPr>
        <p:spPr>
          <a:xfrm>
            <a:off x="8804814" y="4143105"/>
            <a:ext cx="17908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3600" b="1" cap="none" spc="0" dirty="0">
                <a:ln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Player 4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F462DF5-8AB6-45EF-899B-146D7E4CC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11" y="2832199"/>
            <a:ext cx="967877" cy="64462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A4087096-51CC-48E0-BD13-A872566244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50" y="1162180"/>
            <a:ext cx="1611255" cy="16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4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29C74-3CE3-4CCF-BB4F-605A67F2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principales y género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E28A6E-3691-4BFB-BA34-E8179120797B}"/>
              </a:ext>
            </a:extLst>
          </p:cNvPr>
          <p:cNvSpPr/>
          <p:nvPr/>
        </p:nvSpPr>
        <p:spPr>
          <a:xfrm>
            <a:off x="2390969" y="5097685"/>
            <a:ext cx="787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Minijuegos + plataformas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60003-70E8-4C2A-8A7C-DF4B60FCB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38523"/>
            <a:ext cx="2495938" cy="21072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CD4961A-9B77-4DC0-846F-C6A40E929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02" y="2090735"/>
            <a:ext cx="2250916" cy="22509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BE27B69-C930-4306-872E-CC8FDA7D7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82" y="2438523"/>
            <a:ext cx="1980953" cy="198095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CAF7104-2196-40B6-BA8C-E6109B2A6FE7}"/>
              </a:ext>
            </a:extLst>
          </p:cNvPr>
          <p:cNvSpPr/>
          <p:nvPr/>
        </p:nvSpPr>
        <p:spPr>
          <a:xfrm>
            <a:off x="3799408" y="2644169"/>
            <a:ext cx="12570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s-ES" sz="9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+</a:t>
            </a:r>
            <a:r>
              <a:rPr lang="es-E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endParaRPr lang="es-ES" sz="8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6BA3D62-B484-4D03-9D11-D359C9015676}"/>
              </a:ext>
            </a:extLst>
          </p:cNvPr>
          <p:cNvSpPr/>
          <p:nvPr/>
        </p:nvSpPr>
        <p:spPr>
          <a:xfrm>
            <a:off x="7037131" y="2644169"/>
            <a:ext cx="12570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s-ES" sz="9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+</a:t>
            </a:r>
            <a:r>
              <a:rPr lang="es-E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401580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86A36AF-6FEA-4137-B43C-C757CB6C9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2" y="586740"/>
            <a:ext cx="3066583" cy="306658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A9CEF88-95D4-48D9-96AC-E3265933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958" y="595980"/>
            <a:ext cx="9875520" cy="1356360"/>
          </a:xfrm>
        </p:spPr>
        <p:txBody>
          <a:bodyPr/>
          <a:lstStyle/>
          <a:p>
            <a:r>
              <a:rPr lang="es-ES" dirty="0"/>
              <a:t>Estilo visual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8116F1-1386-4E43-911A-9D7DF0374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3" r="8455"/>
          <a:stretch/>
        </p:blipFill>
        <p:spPr bwMode="auto">
          <a:xfrm>
            <a:off x="379540" y="3933825"/>
            <a:ext cx="4344860" cy="252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FBD4833-3B34-4E16-9A8A-00B0B7D4E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66" y="395287"/>
            <a:ext cx="3265294" cy="6067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B52C0D-E6B7-4036-97E8-A33AF44C0F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7"/>
          <a:stretch/>
        </p:blipFill>
        <p:spPr>
          <a:xfrm>
            <a:off x="4839719" y="2133252"/>
            <a:ext cx="3592128" cy="431006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EEE643-1454-4FB9-AA42-30F777D51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46704" y="2738970"/>
            <a:ext cx="1981484" cy="4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4F2A168-7EF8-4495-B12E-D83E93C8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30479" y="2734966"/>
            <a:ext cx="1981484" cy="45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1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29C74-3CE3-4CCF-BB4F-605A67F2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889" y="677185"/>
            <a:ext cx="9875520" cy="1356360"/>
          </a:xfrm>
        </p:spPr>
        <p:txBody>
          <a:bodyPr/>
          <a:lstStyle/>
          <a:p>
            <a:r>
              <a:rPr lang="es-ES" dirty="0"/>
              <a:t>Jugabilidad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6BA3D62-B484-4D03-9D11-D359C9015676}"/>
              </a:ext>
            </a:extLst>
          </p:cNvPr>
          <p:cNvSpPr/>
          <p:nvPr/>
        </p:nvSpPr>
        <p:spPr>
          <a:xfrm>
            <a:off x="7037131" y="2644169"/>
            <a:ext cx="6078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</a:t>
            </a:r>
            <a:endParaRPr lang="es-ES" sz="8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A97552-7A78-4A91-B165-116D76F12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438150"/>
            <a:ext cx="7611337" cy="42509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EF4F69-77B1-4DEE-A2D5-300F5D825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9" y="1762125"/>
            <a:ext cx="2827081" cy="2827081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17D7D3D3-7DFA-4695-B07F-1F26D713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41" y="5095875"/>
            <a:ext cx="9872871" cy="4038600"/>
          </a:xfrm>
        </p:spPr>
        <p:txBody>
          <a:bodyPr/>
          <a:lstStyle/>
          <a:p>
            <a:pPr marL="45720" indent="0">
              <a:buNone/>
            </a:pPr>
            <a:r>
              <a:rPr lang="es-ES" dirty="0"/>
              <a:t>Movimiento de los personajes a través de las plataformas del escenario.</a:t>
            </a:r>
          </a:p>
          <a:p>
            <a:pPr marL="45720" indent="0">
              <a:buNone/>
            </a:pPr>
            <a:r>
              <a:rPr lang="es-ES" dirty="0"/>
              <a:t>Los objetivos cambian dependiendo del minijuego. Ejemplo </a:t>
            </a:r>
            <a:r>
              <a:rPr lang="es-ES" dirty="0" err="1"/>
              <a:t>lvl</a:t>
            </a:r>
            <a:r>
              <a:rPr lang="es-ES" dirty="0"/>
              <a:t> 1 </a:t>
            </a:r>
            <a:r>
              <a:rPr lang="es-ES" dirty="0">
                <a:sym typeface="Wingdings" panose="05000000000000000000" pitchFamily="2" charset="2"/>
              </a:rPr>
              <a:t> “HOT MANGO”</a:t>
            </a:r>
            <a:endParaRPr lang="es-ES" dirty="0"/>
          </a:p>
        </p:txBody>
      </p:sp>
      <p:pic>
        <p:nvPicPr>
          <p:cNvPr id="2050" name="Picture 2" descr="Resultado de imagen de explosion icon">
            <a:extLst>
              <a:ext uri="{FF2B5EF4-FFF2-40B4-BE49-F238E27FC236}">
                <a16:creationId xmlns:a16="http://schemas.microsoft.com/office/drawing/2014/main" id="{561BD748-2F9E-4CAB-9083-93D763104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312" y="4920468"/>
            <a:ext cx="1431516" cy="143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BD4E880-32DC-41A7-B5EA-E199CEBDC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793" y="5095875"/>
            <a:ext cx="924792" cy="92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26BA3D62-B484-4D03-9D11-D359C9015676}"/>
              </a:ext>
            </a:extLst>
          </p:cNvPr>
          <p:cNvSpPr/>
          <p:nvPr/>
        </p:nvSpPr>
        <p:spPr>
          <a:xfrm>
            <a:off x="7037131" y="2644169"/>
            <a:ext cx="6078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</a:t>
            </a:r>
            <a:endParaRPr lang="es-ES" sz="8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38DF5F8-CFA0-41AA-8C2B-7E6BD8C1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0" y="254000"/>
            <a:ext cx="2692400" cy="1356360"/>
          </a:xfrm>
        </p:spPr>
        <p:txBody>
          <a:bodyPr/>
          <a:lstStyle/>
          <a:p>
            <a:r>
              <a:rPr lang="es-ES" dirty="0"/>
              <a:t>Personajes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9B7A6D1-18F6-44CC-B79E-DAEF8C529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076" y="1415852"/>
            <a:ext cx="4819848" cy="481984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E4410E0-15EC-48AF-8141-E3DCC685A5A1}"/>
              </a:ext>
            </a:extLst>
          </p:cNvPr>
          <p:cNvSpPr txBox="1"/>
          <p:nvPr/>
        </p:nvSpPr>
        <p:spPr>
          <a:xfrm>
            <a:off x="990600" y="2112645"/>
            <a:ext cx="248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solidFill>
                  <a:schemeClr val="accent1"/>
                </a:solidFill>
              </a:rPr>
              <a:t>Palmera:</a:t>
            </a:r>
          </a:p>
          <a:p>
            <a:pPr algn="r"/>
            <a:r>
              <a:rPr lang="es-ES" dirty="0"/>
              <a:t>Caer de forma rápida cuando al jugador le interese</a:t>
            </a:r>
          </a:p>
          <a:p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450E023-89F7-410E-8DDC-63C460CF120C}"/>
              </a:ext>
            </a:extLst>
          </p:cNvPr>
          <p:cNvSpPr txBox="1"/>
          <p:nvPr/>
        </p:nvSpPr>
        <p:spPr>
          <a:xfrm>
            <a:off x="990600" y="4424045"/>
            <a:ext cx="24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solidFill>
                  <a:schemeClr val="accent4"/>
                </a:solidFill>
              </a:rPr>
              <a:t>Tucán:</a:t>
            </a:r>
          </a:p>
          <a:p>
            <a:pPr algn="r"/>
            <a:r>
              <a:rPr lang="es-ES" dirty="0"/>
              <a:t>Dar saltos mucho mayores a los del resto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FC5F2E5-F145-44EC-BD42-9F54CC331C98}"/>
              </a:ext>
            </a:extLst>
          </p:cNvPr>
          <p:cNvSpPr txBox="1"/>
          <p:nvPr/>
        </p:nvSpPr>
        <p:spPr>
          <a:xfrm>
            <a:off x="8712200" y="1974146"/>
            <a:ext cx="248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E5DB1B"/>
                </a:solidFill>
              </a:rPr>
              <a:t>Lémur:</a:t>
            </a:r>
          </a:p>
          <a:p>
            <a:pPr fontAlgn="base"/>
            <a:r>
              <a:rPr lang="es-ES" dirty="0"/>
              <a:t>Tendrá una aceleración y velocidad máxima superior al resto de personajes</a:t>
            </a:r>
          </a:p>
          <a:p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BC563CA-0447-4128-84EC-C7E0D4EAC7EF}"/>
              </a:ext>
            </a:extLst>
          </p:cNvPr>
          <p:cNvSpPr txBox="1"/>
          <p:nvPr/>
        </p:nvSpPr>
        <p:spPr>
          <a:xfrm>
            <a:off x="8712200" y="4562544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b="1" dirty="0">
                <a:solidFill>
                  <a:srgbClr val="CC66FF"/>
                </a:solidFill>
              </a:rPr>
              <a:t>Dinosaurio:</a:t>
            </a:r>
          </a:p>
          <a:p>
            <a:r>
              <a:rPr lang="es-ES" dirty="0"/>
              <a:t>Tiene una esquiva</a:t>
            </a:r>
          </a:p>
        </p:txBody>
      </p:sp>
    </p:spTree>
    <p:extLst>
      <p:ext uri="{BB962C8B-B14F-4D97-AF65-F5344CB8AC3E}">
        <p14:creationId xmlns:p14="http://schemas.microsoft.com/office/powerpoint/2010/main" val="310177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92BE5-7226-4CB7-BB72-8A7271AA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900" y="2750015"/>
            <a:ext cx="9875520" cy="1356360"/>
          </a:xfrm>
        </p:spPr>
        <p:txBody>
          <a:bodyPr/>
          <a:lstStyle/>
          <a:p>
            <a:r>
              <a:rPr lang="es-ES" dirty="0"/>
              <a:t>Interfaz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017711-5AD8-4448-8EB2-735F3D40A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14" y="319179"/>
            <a:ext cx="4406242" cy="31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B4B52F9-D8D7-418F-B7C5-2CF97D20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14" y="3429000"/>
            <a:ext cx="4395534" cy="31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00E4408-C000-453A-9223-0A93017D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04" y="317568"/>
            <a:ext cx="4402215" cy="31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8778510-565B-4083-B29F-5C7691DFF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04" y="3429000"/>
            <a:ext cx="4415488" cy="311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80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F247C8-8A83-4D25-BA85-155879914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6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270D646-AE69-4794-A453-49CD8E10D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54" b="25565"/>
          <a:stretch/>
        </p:blipFill>
        <p:spPr>
          <a:xfrm>
            <a:off x="243840" y="1409700"/>
            <a:ext cx="11704320" cy="2308860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52D67849-9AD3-4002-A572-DDA3EFC5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81000"/>
            <a:ext cx="9875520" cy="1356360"/>
          </a:xfrm>
        </p:spPr>
        <p:txBody>
          <a:bodyPr/>
          <a:lstStyle/>
          <a:p>
            <a:r>
              <a:rPr lang="es-ES" dirty="0"/>
              <a:t>Extras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3502D8E-AB5F-4A16-9D9C-4332CCE19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8" y="4324350"/>
            <a:ext cx="3090863" cy="22479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F5E5DEB-F094-4A0C-8460-E48139C13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30" y="3048000"/>
            <a:ext cx="3177540" cy="317754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3FD1A96-955D-4FE0-9AA6-129B5A878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39" y="2979420"/>
            <a:ext cx="3246120" cy="3246120"/>
          </a:xfrm>
          <a:prstGeom prst="rect">
            <a:avLst/>
          </a:prstGeom>
        </p:spPr>
      </p:pic>
      <p:pic>
        <p:nvPicPr>
          <p:cNvPr id="15" name="CancionDefSinEdit(1)">
            <a:hlinkClick r:id="" action="ppaction://media"/>
            <a:extLst>
              <a:ext uri="{FF2B5EF4-FFF2-40B4-BE49-F238E27FC236}">
                <a16:creationId xmlns:a16="http://schemas.microsoft.com/office/drawing/2014/main" id="{59532296-6A97-4A3C-93A1-EA008CB539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2743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114</TotalTime>
  <Words>112</Words>
  <Application>Microsoft Office PowerPoint</Application>
  <PresentationFormat>Panorámica</PresentationFormat>
  <Paragraphs>30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Calibri</vt:lpstr>
      <vt:lpstr>Corbel</vt:lpstr>
      <vt:lpstr>Base</vt:lpstr>
      <vt:lpstr>Presentación de PowerPoint</vt:lpstr>
      <vt:lpstr>Concepto</vt:lpstr>
      <vt:lpstr>Características principales y género</vt:lpstr>
      <vt:lpstr>Estilo visual</vt:lpstr>
      <vt:lpstr>Jugabilidad</vt:lpstr>
      <vt:lpstr>Personajes</vt:lpstr>
      <vt:lpstr>Interfaz</vt:lpstr>
      <vt:lpstr>Presentación de PowerPoint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Mireya Funke</dc:creator>
  <cp:lastModifiedBy>Mireya Funke</cp:lastModifiedBy>
  <cp:revision>15</cp:revision>
  <dcterms:created xsi:type="dcterms:W3CDTF">2019-09-30T18:12:44Z</dcterms:created>
  <dcterms:modified xsi:type="dcterms:W3CDTF">2019-09-30T21:26:15Z</dcterms:modified>
</cp:coreProperties>
</file>